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296" r:id="rId6"/>
    <p:sldId id="310" r:id="rId7"/>
    <p:sldId id="300" r:id="rId8"/>
    <p:sldId id="299" r:id="rId9"/>
    <p:sldId id="259" r:id="rId10"/>
    <p:sldId id="297" r:id="rId11"/>
    <p:sldId id="273" r:id="rId12"/>
    <p:sldId id="274" r:id="rId13"/>
    <p:sldId id="298" r:id="rId14"/>
    <p:sldId id="263" r:id="rId15"/>
    <p:sldId id="262" r:id="rId16"/>
    <p:sldId id="257" r:id="rId17"/>
    <p:sldId id="277" r:id="rId18"/>
    <p:sldId id="318" r:id="rId19"/>
    <p:sldId id="264" r:id="rId20"/>
    <p:sldId id="319" r:id="rId21"/>
    <p:sldId id="304" r:id="rId22"/>
    <p:sldId id="269" r:id="rId23"/>
    <p:sldId id="303" r:id="rId24"/>
    <p:sldId id="265" r:id="rId25"/>
    <p:sldId id="261" r:id="rId26"/>
    <p:sldId id="260" r:id="rId27"/>
    <p:sldId id="267" r:id="rId28"/>
    <p:sldId id="276" r:id="rId29"/>
    <p:sldId id="294" r:id="rId30"/>
    <p:sldId id="293" r:id="rId31"/>
    <p:sldId id="292" r:id="rId32"/>
    <p:sldId id="291" r:id="rId33"/>
    <p:sldId id="290" r:id="rId34"/>
    <p:sldId id="289" r:id="rId35"/>
    <p:sldId id="288" r:id="rId36"/>
    <p:sldId id="287" r:id="rId37"/>
    <p:sldId id="286" r:id="rId38"/>
    <p:sldId id="285" r:id="rId39"/>
    <p:sldId id="320" r:id="rId40"/>
    <p:sldId id="301" r:id="rId41"/>
    <p:sldId id="305" r:id="rId42"/>
    <p:sldId id="271" r:id="rId43"/>
    <p:sldId id="314" r:id="rId44"/>
    <p:sldId id="311" r:id="rId45"/>
    <p:sldId id="309" r:id="rId46"/>
    <p:sldId id="272" r:id="rId47"/>
    <p:sldId id="315" r:id="rId48"/>
    <p:sldId id="317" r:id="rId49"/>
    <p:sldId id="307" r:id="rId50"/>
    <p:sldId id="313" r:id="rId51"/>
    <p:sldId id="306" r:id="rId52"/>
    <p:sldId id="312" r:id="rId53"/>
    <p:sldId id="275" r:id="rId54"/>
    <p:sldId id="283" r:id="rId55"/>
    <p:sldId id="282" r:id="rId56"/>
    <p:sldId id="270" r:id="rId57"/>
    <p:sldId id="266" r:id="rId58"/>
    <p:sldId id="280" r:id="rId59"/>
    <p:sldId id="268" r:id="rId60"/>
    <p:sldId id="316" r:id="rId61"/>
    <p:sldId id="308" r:id="rId62"/>
    <p:sldId id="258" r:id="rId63"/>
    <p:sldId id="295" r:id="rId64"/>
    <p:sldId id="27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F6810-8B22-FE90-A50F-F576F2F0DFAE}" v="85" dt="2023-02-21T22:57:15.646"/>
    <p1510:client id="{3EAC4884-A986-479A-968B-E01480F7782D}" v="567" dt="2023-02-21T23:11:15.721"/>
    <p1510:client id="{4861A78F-9D3A-7823-79AC-654BB91BBBC8}" v="180" dt="2023-02-21T21:59:29.115"/>
    <p1510:client id="{5407F2AA-6C17-6D9C-58B8-28C68EC79BBE}" v="32" dt="2023-02-21T22:07:37.471"/>
    <p1510:client id="{A607D346-5B42-489C-A494-167AFC5EAC20}" v="9" dt="2023-02-22T04:13:16.186"/>
    <p1510:client id="{DFBC93F1-A6D5-517B-6747-EE37689F7C86}" v="35" vWet="36" dt="2023-02-21T16:32:55.0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4660"/>
  </p:normalViewPr>
  <p:slideViewPr>
    <p:cSldViewPr snapToGrid="0">
      <p:cViewPr>
        <p:scale>
          <a:sx n="66" d="100"/>
          <a:sy n="66" d="100"/>
        </p:scale>
        <p:origin x="744" y="-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4136-B68C-1C10-3DE4-9C11DBB9E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B2D38-3198-AB4F-4D06-2F16D348E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1FF2A-4903-07EE-C1DF-B20DAA98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EB7AB-1402-F2C1-A0F0-1BA2D3BC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6A67A-4136-7DA1-CF55-23A47614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9FC3E-E5B7-288F-E5D9-EB8A0A24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478A3-931C-33B9-86BE-EC3F0D649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3A672-183F-6365-48E4-ABB98AB7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6E74C-AC5C-4878-40A6-E0ED06F0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4A8BE-1697-18D8-F1B8-4C3878AA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73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4489D-86D0-5FF5-FDA3-425843737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8D98C-F603-B698-0D71-5D59AB1F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303BD-E54A-ECB4-6789-D5AD5AB9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A895-8BA8-B00D-2AFA-621617AF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DBD24-DFFA-4CA1-A948-7A23D4FBD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32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C2DE-6BEC-D081-BB58-622187CE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C3195-0978-4DC6-77C6-BEC48CA6A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42D13-E4CF-4F38-F2C3-0077E299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806FF-DFB1-2349-E805-B83857026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242FC-B44E-C848-842E-10721047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092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D71E-10FD-0244-C180-17102644E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F6895-6ADA-4EB0-230A-E3BFCFB98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EA1E2-7D9E-C2E6-B14C-E4BE7556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68FEC-29E5-E024-E072-BAAB3EB0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67CF-D981-6159-4DB5-5DFD9B8F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57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BE76-CF7E-1CC3-D050-6FCD4810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AE25-6B1B-0F23-7D71-658D839FA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ED50C-469A-0DFC-E2D8-2D51F3D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CE804-44DB-3963-A016-539048B3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0C46A-21D8-32E3-B443-C7559E6F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AF474-9D0A-0AD7-0E6B-5838B715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50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84AA-B22B-39EF-5B61-5484C21C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BCDA8-67E1-914C-6C44-A635D9F5A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08E2A-8A84-04DA-5CDE-166367031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91D9B-1A5C-565D-6F0D-E696E8EFA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CB4336-4271-4F3F-27EA-3E94D87130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2A889-C309-29C9-B5C6-A809A9FE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217CCA-3AA7-A683-0D2D-AA4196D8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DE356-D3CB-A548-EFEB-7CE5541F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32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D0E8-419D-989D-E9BD-7004C785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2C96E-64ED-0C99-14BF-0D2BA1DA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9BD7A-DBE1-DEF8-9259-865CBE14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55CC5-6F9E-A20B-19DE-C09E5F1B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99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D2012-0E07-715E-70FD-8967907B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8D3A2-7AF3-8EC4-F9AB-7CCBFD8F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30648-019C-BD4A-5054-48202546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74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CEE0-7C13-5AA0-B122-2360CF98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EEB8A-384C-FBC5-6386-184EB7B55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864A0-A874-DD02-6B33-07E0D2FD8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AF0F7-CB5A-4D33-50F6-4C36A69F7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21716-ECBB-4C1F-5A3B-29BF896D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7C94F-8154-5A51-495F-B915766E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37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1072-7553-B26B-9ECD-A8B53937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F8C28-D650-5CF6-40D2-8D8B7899D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D6A0E-4604-42C7-2AB4-2B6373CF4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F1F28-6C46-5014-E603-1DD16DA3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96036-5724-AD9B-D9CB-1ABCB1D5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5E1C4-F68A-31FF-EDB6-B904FD730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34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33177-EF3F-77CB-74B8-E5A2C633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E6040-2398-3929-B6D9-4F1942FC8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3C46C-3619-F7BC-997E-B3DA08F1E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FD59C-2DD5-4D03-B2EC-64F068F7882C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6C8F2-55EF-A4B4-C432-9CB99CE21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FF7AB-346D-0DDE-BE99-1AB8B9615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C3F3B-ADFD-4D78-A58A-A774B8BF4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61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jpe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jpeg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08EADE8-53C4-2607-D3A6-001E16EE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82" y="1292506"/>
            <a:ext cx="3998259" cy="2670547"/>
          </a:xfrm>
          <a:prstGeom prst="rect">
            <a:avLst/>
          </a:prstGeom>
        </p:spPr>
      </p:pic>
      <p:pic>
        <p:nvPicPr>
          <p:cNvPr id="8" name="Picture 8" descr="A picture containing clothing, person, wearing, turban&#10;&#10;Description automatically generated">
            <a:extLst>
              <a:ext uri="{FF2B5EF4-FFF2-40B4-BE49-F238E27FC236}">
                <a16:creationId xmlns:a16="http://schemas.microsoft.com/office/drawing/2014/main" id="{575F098D-2847-1E94-D6EB-3927B8F1D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135" y="1295400"/>
            <a:ext cx="2698377" cy="26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orth America - Wikipedia">
            <a:extLst>
              <a:ext uri="{FF2B5EF4-FFF2-40B4-BE49-F238E27FC236}">
                <a16:creationId xmlns:a16="http://schemas.microsoft.com/office/drawing/2014/main" id="{E19FD433-4F8B-89BF-C877-BFD70CAF9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75" y="1034143"/>
            <a:ext cx="3229947" cy="322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33,420,456 Man Images, Stock Photos &amp; Vectors | Shutterstock">
            <a:extLst>
              <a:ext uri="{FF2B5EF4-FFF2-40B4-BE49-F238E27FC236}">
                <a16:creationId xmlns:a16="http://schemas.microsoft.com/office/drawing/2014/main" id="{9FD590EE-DEEE-4920-5FEB-73D448E7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37" y="1211423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,645,846 Movie Images, Stock Photos &amp; Vectors | Shutterstock">
            <a:extLst>
              <a:ext uri="{FF2B5EF4-FFF2-40B4-BE49-F238E27FC236}">
                <a16:creationId xmlns:a16="http://schemas.microsoft.com/office/drawing/2014/main" id="{8343ABCA-21CF-A641-DF92-2E1C0E8F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52" y="1416696"/>
            <a:ext cx="36766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164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an Paul's Parrot Maverick Was Eaten by His Dog">
            <a:extLst>
              <a:ext uri="{FF2B5EF4-FFF2-40B4-BE49-F238E27FC236}">
                <a16:creationId xmlns:a16="http://schemas.microsoft.com/office/drawing/2014/main" id="{4BF0910E-E362-446C-6255-00344DCBF8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84" y="521900"/>
            <a:ext cx="2242820" cy="28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F31D9B-E4DB-199D-AA5A-6F378D6FC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5" y="940471"/>
            <a:ext cx="3016896" cy="2165826"/>
          </a:xfrm>
          <a:prstGeom prst="rect">
            <a:avLst/>
          </a:prstGeom>
          <a:noFill/>
        </p:spPr>
      </p:pic>
      <p:pic>
        <p:nvPicPr>
          <p:cNvPr id="4" name="Picture 3" descr="Dialogue Best Mix Video - Quick Gun Murugun|Rajendra Prasad|Sagar Desai -  YouTube">
            <a:extLst>
              <a:ext uri="{FF2B5EF4-FFF2-40B4-BE49-F238E27FC236}">
                <a16:creationId xmlns:a16="http://schemas.microsoft.com/office/drawing/2014/main" id="{CE1EEF40-0DE9-5C59-A50F-A000F571D3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603" y="1020154"/>
            <a:ext cx="3485846" cy="1961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789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tflix Top 10 - By Country: India">
            <a:extLst>
              <a:ext uri="{FF2B5EF4-FFF2-40B4-BE49-F238E27FC236}">
                <a16:creationId xmlns:a16="http://schemas.microsoft.com/office/drawing/2014/main" id="{4BC8597B-3FD6-5728-722E-BE0C6B58A6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02" y="1854485"/>
            <a:ext cx="2106666" cy="210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lbum Cover Stock Illustrations – 73,183 Album Cover Stock Illustrations,  Vectors &amp; Clipart - Dreamstime">
            <a:extLst>
              <a:ext uri="{FF2B5EF4-FFF2-40B4-BE49-F238E27FC236}">
                <a16:creationId xmlns:a16="http://schemas.microsoft.com/office/drawing/2014/main" id="{F6C9D0BA-D5DD-F2CE-0D3B-3A727F1A85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45" y="1445207"/>
            <a:ext cx="1794867" cy="27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E54148-94AF-57D2-B97D-6D350A0B52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810" y="1674982"/>
            <a:ext cx="3012707" cy="1996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Google Chat - Apps on Google Play">
            <a:extLst>
              <a:ext uri="{FF2B5EF4-FFF2-40B4-BE49-F238E27FC236}">
                <a16:creationId xmlns:a16="http://schemas.microsoft.com/office/drawing/2014/main" id="{2FA3566F-962B-CE2E-3EB3-B8DB9D305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38" y="1035697"/>
            <a:ext cx="3282820" cy="328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7 Types of Artificial Intelligence That You Should Know in 2023">
            <a:extLst>
              <a:ext uri="{FF2B5EF4-FFF2-40B4-BE49-F238E27FC236}">
                <a16:creationId xmlns:a16="http://schemas.microsoft.com/office/drawing/2014/main" id="{87C3E46C-D1E6-9542-72B3-A248D08A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17" y="1250302"/>
            <a:ext cx="4644053" cy="261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653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right Number 1 transparent PNG - StickPNG">
            <a:extLst>
              <a:ext uri="{FF2B5EF4-FFF2-40B4-BE49-F238E27FC236}">
                <a16:creationId xmlns:a16="http://schemas.microsoft.com/office/drawing/2014/main" id="{42508F46-7E0D-D8A5-1152-F729A307D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094" y="1712259"/>
            <a:ext cx="25622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c Logo and symbol, meaning, history, PNG, brand">
            <a:extLst>
              <a:ext uri="{FF2B5EF4-FFF2-40B4-BE49-F238E27FC236}">
                <a16:creationId xmlns:a16="http://schemas.microsoft.com/office/drawing/2014/main" id="{305EFF7E-8D7E-4EA6-78DD-77FBD98B0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22"/>
          <a:stretch/>
        </p:blipFill>
        <p:spPr bwMode="auto">
          <a:xfrm>
            <a:off x="6711338" y="112883"/>
            <a:ext cx="1759749" cy="55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16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ider - Rotten Tomatoes">
            <a:extLst>
              <a:ext uri="{FF2B5EF4-FFF2-40B4-BE49-F238E27FC236}">
                <a16:creationId xmlns:a16="http://schemas.microsoft.com/office/drawing/2014/main" id="{87A25978-BF0B-145E-54DB-DAAB9289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75" y="1361647"/>
            <a:ext cx="2052181" cy="307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Movies of 1994: 'The Lion King' and Its Perfect First Scene">
            <a:extLst>
              <a:ext uri="{FF2B5EF4-FFF2-40B4-BE49-F238E27FC236}">
                <a16:creationId xmlns:a16="http://schemas.microsoft.com/office/drawing/2014/main" id="{E2FA68A9-0633-A168-3A2A-5C09842A5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335" y="1249680"/>
            <a:ext cx="4674572" cy="276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EF4FAC-07C8-CB18-8DE8-4D5F17AA83C7}"/>
              </a:ext>
            </a:extLst>
          </p:cNvPr>
          <p:cNvSpPr txBox="1"/>
          <p:nvPr/>
        </p:nvSpPr>
        <p:spPr>
          <a:xfrm>
            <a:off x="1614385" y="724838"/>
            <a:ext cx="59427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b="1"/>
              <a:t>Find the connection</a:t>
            </a:r>
            <a:endParaRPr lang="en-IN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23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Meet - Online Video Calls, Meetings and Conferencing">
            <a:extLst>
              <a:ext uri="{FF2B5EF4-FFF2-40B4-BE49-F238E27FC236}">
                <a16:creationId xmlns:a16="http://schemas.microsoft.com/office/drawing/2014/main" id="{FEBD6E01-644D-D679-FC54-2FC939205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057275"/>
            <a:ext cx="30099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S Dhoni was furious. He ripped the team to shreds and gave them an  ultimatum' | Cricket - Hindustan Times">
            <a:extLst>
              <a:ext uri="{FF2B5EF4-FFF2-40B4-BE49-F238E27FC236}">
                <a16:creationId xmlns:a16="http://schemas.microsoft.com/office/drawing/2014/main" id="{14DD54C5-E754-6E9D-3181-C2E12777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1057275"/>
            <a:ext cx="52292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9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0AA743-A983-13B4-41F9-3AEAAAFF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24" y="2299671"/>
            <a:ext cx="2743200" cy="2034540"/>
          </a:xfrm>
          <a:prstGeom prst="rect">
            <a:avLst/>
          </a:prstGeom>
        </p:spPr>
      </p:pic>
      <p:pic>
        <p:nvPicPr>
          <p:cNvPr id="6" name="Picture 6" descr="A picture containing fruit, edible seed, nut, meal&#10;&#10;Description automatically generated">
            <a:extLst>
              <a:ext uri="{FF2B5EF4-FFF2-40B4-BE49-F238E27FC236}">
                <a16:creationId xmlns:a16="http://schemas.microsoft.com/office/drawing/2014/main" id="{EB7914D2-2B07-215B-B102-65028970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576" y="2299446"/>
            <a:ext cx="2743200" cy="20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87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and wave waving hi or hello gesture flat Vector Image">
            <a:extLst>
              <a:ext uri="{FF2B5EF4-FFF2-40B4-BE49-F238E27FC236}">
                <a16:creationId xmlns:a16="http://schemas.microsoft.com/office/drawing/2014/main" id="{8DB6C062-BA03-362E-6122-BCA933AB3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039" y="1470252"/>
            <a:ext cx="20574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Lion - Wikipedia">
            <a:extLst>
              <a:ext uri="{FF2B5EF4-FFF2-40B4-BE49-F238E27FC236}">
                <a16:creationId xmlns:a16="http://schemas.microsoft.com/office/drawing/2014/main" id="{2CB89660-C69A-C967-765E-BB239C0CE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21" y="1600200"/>
            <a:ext cx="2785836" cy="20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Titanic Sinks">
            <a:extLst>
              <a:ext uri="{FF2B5EF4-FFF2-40B4-BE49-F238E27FC236}">
                <a16:creationId xmlns:a16="http://schemas.microsoft.com/office/drawing/2014/main" id="{BD93B1E6-FBC0-0347-E695-98E3D097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35" y="1600200"/>
            <a:ext cx="296115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6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5481EA9-CF3D-F3C6-4CB1-A7EEE079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59" y="2379324"/>
            <a:ext cx="2743200" cy="1875234"/>
          </a:xfrm>
          <a:prstGeom prst="rect">
            <a:avLst/>
          </a:prstGeom>
        </p:spPr>
      </p:pic>
      <p:pic>
        <p:nvPicPr>
          <p:cNvPr id="4" name="Picture 6" descr="A picture containing grass, tree, outdoor, plant&#10;&#10;Description automatically generated">
            <a:extLst>
              <a:ext uri="{FF2B5EF4-FFF2-40B4-BE49-F238E27FC236}">
                <a16:creationId xmlns:a16="http://schemas.microsoft.com/office/drawing/2014/main" id="{459BE053-7F3F-435A-99A8-1474B71D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2424717"/>
            <a:ext cx="2743200" cy="1829272"/>
          </a:xfrm>
          <a:prstGeom prst="rect">
            <a:avLst/>
          </a:prstGeom>
        </p:spPr>
      </p:pic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F8292C-FF06-EFD7-C422-AB3E8D4A0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282" y="2376847"/>
            <a:ext cx="2743200" cy="18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0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2F301B0-9652-5AD7-BF0F-5B58F5AF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24" y="1930366"/>
            <a:ext cx="2743200" cy="198873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EF70CA-DDE7-CD4B-0D29-03E68E441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1930199"/>
            <a:ext cx="3079376" cy="19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23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Learn Hindi Through Tamil | Learning Hindi | Lesson - 23 - YouTube">
            <a:extLst>
              <a:ext uri="{FF2B5EF4-FFF2-40B4-BE49-F238E27FC236}">
                <a16:creationId xmlns:a16="http://schemas.microsoft.com/office/drawing/2014/main" id="{37C5849B-0BAB-E3F0-0B98-986A58EDA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02" y="1609468"/>
            <a:ext cx="4201882" cy="236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wo Men, One Carrying on His Back the Other Stock Photo - Image of  laughing, adult: 13575884">
            <a:extLst>
              <a:ext uri="{FF2B5EF4-FFF2-40B4-BE49-F238E27FC236}">
                <a16:creationId xmlns:a16="http://schemas.microsoft.com/office/drawing/2014/main" id="{020D4C35-3BC2-4331-4CE2-0A2BAE805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917" y="1453979"/>
            <a:ext cx="3303389" cy="243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86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h Kyung Soo (도경수) - MyDramaList">
            <a:extLst>
              <a:ext uri="{FF2B5EF4-FFF2-40B4-BE49-F238E27FC236}">
                <a16:creationId xmlns:a16="http://schemas.microsoft.com/office/drawing/2014/main" id="{7809ED06-FDF7-5A41-EF9F-8E1D88A97B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17" y="1244117"/>
            <a:ext cx="1367921" cy="169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efinition &amp; Meaning of &quot;What&quot; | LanGeek">
            <a:extLst>
              <a:ext uri="{FF2B5EF4-FFF2-40B4-BE49-F238E27FC236}">
                <a16:creationId xmlns:a16="http://schemas.microsoft.com/office/drawing/2014/main" id="{BFCE99DB-6447-7AED-F9B7-E104702DE3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301" y="1344240"/>
            <a:ext cx="2059506" cy="164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ddress your customers in your marketing messages | Marketing Donut">
            <a:extLst>
              <a:ext uri="{FF2B5EF4-FFF2-40B4-BE49-F238E27FC236}">
                <a16:creationId xmlns:a16="http://schemas.microsoft.com/office/drawing/2014/main" id="{74AB3BE1-8B6C-7DB2-F4AD-6BB9EB329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116" y="1344240"/>
            <a:ext cx="2376173" cy="144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question mark - Wiktionary">
            <a:extLst>
              <a:ext uri="{FF2B5EF4-FFF2-40B4-BE49-F238E27FC236}">
                <a16:creationId xmlns:a16="http://schemas.microsoft.com/office/drawing/2014/main" id="{1BB5C3DB-B4D9-E158-D06B-7B85F90441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023" y="1166662"/>
            <a:ext cx="1795955" cy="179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9A226-9A95-7693-8415-0786CAEBA2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429" y="1344240"/>
            <a:ext cx="2509967" cy="16720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7B19A-87E4-9AAA-55EA-92BE0306CD2C}"/>
              </a:ext>
            </a:extLst>
          </p:cNvPr>
          <p:cNvSpPr txBox="1"/>
          <p:nvPr/>
        </p:nvSpPr>
        <p:spPr>
          <a:xfrm>
            <a:off x="333661" y="741688"/>
            <a:ext cx="9276870" cy="375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What word in place of the question mark will complete the motto of a famous company?</a:t>
            </a:r>
            <a:endParaRPr lang="en-IN" sz="1800">
              <a:effectLst/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022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s is your brain (and body) on weed: The science of getting high | CBC  News">
            <a:extLst>
              <a:ext uri="{FF2B5EF4-FFF2-40B4-BE49-F238E27FC236}">
                <a16:creationId xmlns:a16="http://schemas.microsoft.com/office/drawing/2014/main" id="{3ABD6DA8-1CA1-D7B6-83C0-9D891ECD05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27" y="2006262"/>
            <a:ext cx="2575347" cy="144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Free Vector | Sewing machine background with needles cushion and centimeter  realistic illustration">
            <a:extLst>
              <a:ext uri="{FF2B5EF4-FFF2-40B4-BE49-F238E27FC236}">
                <a16:creationId xmlns:a16="http://schemas.microsoft.com/office/drawing/2014/main" id="{48FF9480-9129-1DDB-C7FA-C97E86B2E4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032" y="2006262"/>
            <a:ext cx="2155664" cy="142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Professional French Translation - AD VERBUM">
            <a:extLst>
              <a:ext uri="{FF2B5EF4-FFF2-40B4-BE49-F238E27FC236}">
                <a16:creationId xmlns:a16="http://schemas.microsoft.com/office/drawing/2014/main" id="{77139075-ADBA-4312-8A61-00A12E0DA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09941">
            <a:off x="8122201" y="165918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213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eagle | Overview, Description, Temperament, &amp; Facts | Britannica">
            <a:extLst>
              <a:ext uri="{FF2B5EF4-FFF2-40B4-BE49-F238E27FC236}">
                <a16:creationId xmlns:a16="http://schemas.microsoft.com/office/drawing/2014/main" id="{859E51C5-DEA9-48A6-831B-279FEC39F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00" y="1472744"/>
            <a:ext cx="2490172" cy="210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40 John wick movies ideas | john wick movie, john wick, movies">
            <a:extLst>
              <a:ext uri="{FF2B5EF4-FFF2-40B4-BE49-F238E27FC236}">
                <a16:creationId xmlns:a16="http://schemas.microsoft.com/office/drawing/2014/main" id="{55EE51B4-57BB-ED83-C229-2F5D54AC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25" y="1472744"/>
            <a:ext cx="3212357" cy="210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antastic Four | fictional characters | Britannica">
            <a:extLst>
              <a:ext uri="{FF2B5EF4-FFF2-40B4-BE49-F238E27FC236}">
                <a16:creationId xmlns:a16="http://schemas.microsoft.com/office/drawing/2014/main" id="{DC7B2022-7AF6-DC98-6199-9CC4124F4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8" y="1472744"/>
            <a:ext cx="3738180" cy="210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88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utch burqa ban exposes Muslim women to attacks">
            <a:extLst>
              <a:ext uri="{FF2B5EF4-FFF2-40B4-BE49-F238E27FC236}">
                <a16:creationId xmlns:a16="http://schemas.microsoft.com/office/drawing/2014/main" id="{08BA4F09-D745-4FAF-2CB5-35DEADF63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6" y="1698172"/>
            <a:ext cx="3516603" cy="197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D4BD4-5CAE-9747-9A57-A2AC3D5E8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779" y="1698171"/>
            <a:ext cx="3516603" cy="1978089"/>
          </a:xfrm>
          <a:prstGeom prst="rect">
            <a:avLst/>
          </a:prstGeom>
        </p:spPr>
      </p:pic>
      <p:pic>
        <p:nvPicPr>
          <p:cNvPr id="16390" name="Picture 6" descr="Killing with gun stock vector. Illustration of people - 58469443">
            <a:extLst>
              <a:ext uri="{FF2B5EF4-FFF2-40B4-BE49-F238E27FC236}">
                <a16:creationId xmlns:a16="http://schemas.microsoft.com/office/drawing/2014/main" id="{4607D3F0-C7E2-67F1-CEAE-64779BA52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14" y="1250302"/>
            <a:ext cx="3069771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81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02071-D941-AFB1-72FB-C3CE8E6911EA}"/>
              </a:ext>
            </a:extLst>
          </p:cNvPr>
          <p:cNvSpPr txBox="1"/>
          <p:nvPr/>
        </p:nvSpPr>
        <p:spPr>
          <a:xfrm>
            <a:off x="7776882" y="689162"/>
            <a:ext cx="4034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Filmfare awardee and singer of a famous song in ‘Mismatched’. </a:t>
            </a:r>
            <a:endParaRPr lang="en-US">
              <a:cs typeface="Calibri" panose="020F0502020204030204"/>
            </a:endParaRP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7D2A21B-B0EB-2B81-B46A-11EE0C27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119889"/>
            <a:ext cx="7438464" cy="6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63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02071-D941-AFB1-72FB-C3CE8E6911EA}"/>
              </a:ext>
            </a:extLst>
          </p:cNvPr>
          <p:cNvSpPr txBox="1"/>
          <p:nvPr/>
        </p:nvSpPr>
        <p:spPr>
          <a:xfrm>
            <a:off x="7776882" y="689162"/>
            <a:ext cx="4034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2. Founder and director of Mrs. India Inc. </a:t>
            </a:r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7D2A21B-B0EB-2B81-B46A-11EE0C27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119889"/>
            <a:ext cx="7438464" cy="6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4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02071-D941-AFB1-72FB-C3CE8E6911EA}"/>
              </a:ext>
            </a:extLst>
          </p:cNvPr>
          <p:cNvSpPr txBox="1"/>
          <p:nvPr/>
        </p:nvSpPr>
        <p:spPr>
          <a:xfrm>
            <a:off x="7776882" y="689162"/>
            <a:ext cx="4034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3. Let the _______ saga continue.</a:t>
            </a: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7D2A21B-B0EB-2B81-B46A-11EE0C27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119889"/>
            <a:ext cx="7438464" cy="6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02071-D941-AFB1-72FB-C3CE8E6911EA}"/>
              </a:ext>
            </a:extLst>
          </p:cNvPr>
          <p:cNvSpPr txBox="1"/>
          <p:nvPr/>
        </p:nvSpPr>
        <p:spPr>
          <a:xfrm>
            <a:off x="7776882" y="689162"/>
            <a:ext cx="4034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4. Let's hear the beat drop, is which </a:t>
            </a:r>
            <a:r>
              <a:rPr lang="en-US" err="1">
                <a:ea typeface="+mn-lt"/>
                <a:cs typeface="+mn-lt"/>
              </a:rPr>
              <a:t>Unmaad</a:t>
            </a:r>
            <a:r>
              <a:rPr lang="en-US">
                <a:ea typeface="+mn-lt"/>
                <a:cs typeface="+mn-lt"/>
              </a:rPr>
              <a:t> event's tagline.</a:t>
            </a:r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7D2A21B-B0EB-2B81-B46A-11EE0C27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119889"/>
            <a:ext cx="7438464" cy="6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8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02071-D941-AFB1-72FB-C3CE8E6911EA}"/>
              </a:ext>
            </a:extLst>
          </p:cNvPr>
          <p:cNvSpPr txBox="1"/>
          <p:nvPr/>
        </p:nvSpPr>
        <p:spPr>
          <a:xfrm>
            <a:off x="7776882" y="689162"/>
            <a:ext cx="4034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5. </a:t>
            </a:r>
            <a:r>
              <a:rPr lang="en-US" err="1">
                <a:ea typeface="+mn-lt"/>
                <a:cs typeface="+mn-lt"/>
              </a:rPr>
              <a:t>Unmaad</a:t>
            </a:r>
            <a:r>
              <a:rPr lang="en-US">
                <a:ea typeface="+mn-lt"/>
                <a:cs typeface="+mn-lt"/>
              </a:rPr>
              <a:t> 2023's online poker tournament partner.</a:t>
            </a:r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7D2A21B-B0EB-2B81-B46A-11EE0C27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119889"/>
            <a:ext cx="7438464" cy="6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2B9E504-5D85-2037-6FBA-2BC4E35A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88" y="1575547"/>
            <a:ext cx="2743200" cy="2743200"/>
          </a:xfrm>
          <a:prstGeom prst="rect">
            <a:avLst/>
          </a:prstGeom>
        </p:spPr>
      </p:pic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C0176AF-E47F-0076-5988-CEEFFF9A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459" y="1578830"/>
            <a:ext cx="3639670" cy="273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02071-D941-AFB1-72FB-C3CE8E6911EA}"/>
              </a:ext>
            </a:extLst>
          </p:cNvPr>
          <p:cNvSpPr txBox="1"/>
          <p:nvPr/>
        </p:nvSpPr>
        <p:spPr>
          <a:xfrm>
            <a:off x="7776882" y="689162"/>
            <a:ext cx="4034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6. One of the famous sharks’ company also a partner for </a:t>
            </a:r>
            <a:r>
              <a:rPr lang="en-US" err="1">
                <a:ea typeface="+mn-lt"/>
                <a:cs typeface="+mn-lt"/>
              </a:rPr>
              <a:t>Unmaad</a:t>
            </a:r>
            <a:r>
              <a:rPr lang="en-US">
                <a:ea typeface="+mn-lt"/>
                <a:cs typeface="+mn-lt"/>
              </a:rPr>
              <a:t> 2023.</a:t>
            </a:r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7D2A21B-B0EB-2B81-B46A-11EE0C27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119889"/>
            <a:ext cx="7438464" cy="6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99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02071-D941-AFB1-72FB-C3CE8E6911EA}"/>
              </a:ext>
            </a:extLst>
          </p:cNvPr>
          <p:cNvSpPr txBox="1"/>
          <p:nvPr/>
        </p:nvSpPr>
        <p:spPr>
          <a:xfrm>
            <a:off x="7776882" y="689162"/>
            <a:ext cx="4034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7. </a:t>
            </a:r>
            <a:r>
              <a:rPr lang="en-US" err="1">
                <a:ea typeface="+mn-lt"/>
                <a:cs typeface="+mn-lt"/>
              </a:rPr>
              <a:t>Unmaad's</a:t>
            </a:r>
            <a:r>
              <a:rPr lang="en-US">
                <a:ea typeface="+mn-lt"/>
                <a:cs typeface="+mn-lt"/>
              </a:rPr>
              <a:t> duet singing event.</a:t>
            </a: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7D2A21B-B0EB-2B81-B46A-11EE0C27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119889"/>
            <a:ext cx="7438464" cy="6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37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02071-D941-AFB1-72FB-C3CE8E6911EA}"/>
              </a:ext>
            </a:extLst>
          </p:cNvPr>
          <p:cNvSpPr txBox="1"/>
          <p:nvPr/>
        </p:nvSpPr>
        <p:spPr>
          <a:xfrm>
            <a:off x="7776882" y="689162"/>
            <a:ext cx="4034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8. </a:t>
            </a:r>
            <a:r>
              <a:rPr lang="en-US" err="1">
                <a:ea typeface="+mn-lt"/>
                <a:cs typeface="+mn-lt"/>
              </a:rPr>
              <a:t>Unmaad’s</a:t>
            </a:r>
            <a:r>
              <a:rPr lang="en-US">
                <a:ea typeface="+mn-lt"/>
                <a:cs typeface="+mn-lt"/>
              </a:rPr>
              <a:t> legacy event being conducted in Vega City mall this year. </a:t>
            </a:r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7D2A21B-B0EB-2B81-B46A-11EE0C27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119889"/>
            <a:ext cx="7438464" cy="6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24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02071-D941-AFB1-72FB-C3CE8E6911EA}"/>
              </a:ext>
            </a:extLst>
          </p:cNvPr>
          <p:cNvSpPr txBox="1"/>
          <p:nvPr/>
        </p:nvSpPr>
        <p:spPr>
          <a:xfrm>
            <a:off x="7776882" y="689162"/>
            <a:ext cx="4034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9. Which judge of </a:t>
            </a:r>
            <a:r>
              <a:rPr lang="en-US" err="1">
                <a:ea typeface="+mn-lt"/>
                <a:cs typeface="+mn-lt"/>
              </a:rPr>
              <a:t>Unmaad</a:t>
            </a:r>
            <a:r>
              <a:rPr lang="en-US">
                <a:ea typeface="+mn-lt"/>
                <a:cs typeface="+mn-lt"/>
              </a:rPr>
              <a:t> is a MTV </a:t>
            </a:r>
            <a:r>
              <a:rPr lang="en-US" err="1">
                <a:ea typeface="+mn-lt"/>
                <a:cs typeface="+mn-lt"/>
              </a:rPr>
              <a:t>Splitsvilla</a:t>
            </a:r>
            <a:r>
              <a:rPr lang="en-US">
                <a:ea typeface="+mn-lt"/>
                <a:cs typeface="+mn-lt"/>
              </a:rPr>
              <a:t> and Roadies fame. </a:t>
            </a: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7D2A21B-B0EB-2B81-B46A-11EE0C27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119889"/>
            <a:ext cx="7438464" cy="6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33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02071-D941-AFB1-72FB-C3CE8E6911EA}"/>
              </a:ext>
            </a:extLst>
          </p:cNvPr>
          <p:cNvSpPr txBox="1"/>
          <p:nvPr/>
        </p:nvSpPr>
        <p:spPr>
          <a:xfrm>
            <a:off x="7776882" y="689162"/>
            <a:ext cx="4034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10. One of the games that will be played during </a:t>
            </a:r>
            <a:r>
              <a:rPr lang="en-US" err="1">
                <a:ea typeface="+mn-lt"/>
                <a:cs typeface="+mn-lt"/>
              </a:rPr>
              <a:t>Gamethon</a:t>
            </a:r>
            <a:r>
              <a:rPr lang="en-US">
                <a:ea typeface="+mn-lt"/>
                <a:cs typeface="+mn-lt"/>
              </a:rPr>
              <a:t> of </a:t>
            </a:r>
            <a:r>
              <a:rPr lang="en-US" err="1">
                <a:ea typeface="+mn-lt"/>
                <a:cs typeface="+mn-lt"/>
              </a:rPr>
              <a:t>Unmaad</a:t>
            </a:r>
            <a:r>
              <a:rPr lang="en-US">
                <a:ea typeface="+mn-lt"/>
                <a:cs typeface="+mn-lt"/>
              </a:rPr>
              <a:t> 2023.</a:t>
            </a:r>
            <a:endParaRPr lang="en-US">
              <a:cs typeface="Calibri"/>
            </a:endParaRP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47D2A21B-B0EB-2B81-B46A-11EE0C27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" y="119889"/>
            <a:ext cx="7438464" cy="66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61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aphicaArtis/Getty Images">
            <a:extLst>
              <a:ext uri="{FF2B5EF4-FFF2-40B4-BE49-F238E27FC236}">
                <a16:creationId xmlns:a16="http://schemas.microsoft.com/office/drawing/2014/main" id="{7151FEA6-7EC1-48A7-A563-1652F967B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4" y="1524000"/>
            <a:ext cx="2781300" cy="341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apel | architecture | Britannica">
            <a:extLst>
              <a:ext uri="{FF2B5EF4-FFF2-40B4-BE49-F238E27FC236}">
                <a16:creationId xmlns:a16="http://schemas.microsoft.com/office/drawing/2014/main" id="{6CD82A48-6C04-5D0D-2E64-89ED525E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2" y="1088552"/>
            <a:ext cx="29051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ber 69 Meaning">
            <a:extLst>
              <a:ext uri="{FF2B5EF4-FFF2-40B4-BE49-F238E27FC236}">
                <a16:creationId xmlns:a16="http://schemas.microsoft.com/office/drawing/2014/main" id="{80174622-BB97-F944-1F78-8ECD6627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2795587"/>
            <a:ext cx="19050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3D58E8FF-C39A-4C28-0AB8-831525F1E194}"/>
              </a:ext>
            </a:extLst>
          </p:cNvPr>
          <p:cNvSpPr/>
          <p:nvPr/>
        </p:nvSpPr>
        <p:spPr>
          <a:xfrm>
            <a:off x="1090613" y="1364776"/>
            <a:ext cx="2590800" cy="11498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564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KGF Director Prashanth Neel Consumes Alcohol To Write Stories: &quot;If I Get  The Same High...&quot;">
            <a:extLst>
              <a:ext uri="{FF2B5EF4-FFF2-40B4-BE49-F238E27FC236}">
                <a16:creationId xmlns:a16="http://schemas.microsoft.com/office/drawing/2014/main" id="{1CAE54A9-0670-95C6-4005-0587EE576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7" y="1742393"/>
            <a:ext cx="4432933" cy="270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693 We Want You Stock Photos, Pictures &amp; Royalty-Free Images - iStock |  Uncle sam, I want you, We need you">
            <a:extLst>
              <a:ext uri="{FF2B5EF4-FFF2-40B4-BE49-F238E27FC236}">
                <a16:creationId xmlns:a16="http://schemas.microsoft.com/office/drawing/2014/main" id="{9780A654-CEAB-CA6B-6277-822AA1514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0712"/>
            <a:ext cx="3294062" cy="34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tanford University | Location, Enrollment, &amp; Notable Alumni | Britannica">
            <a:extLst>
              <a:ext uri="{FF2B5EF4-FFF2-40B4-BE49-F238E27FC236}">
                <a16:creationId xmlns:a16="http://schemas.microsoft.com/office/drawing/2014/main" id="{88260ABF-61F7-483C-9129-F4204D624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062" y="1742393"/>
            <a:ext cx="4045629" cy="277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741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B43C94E-0BEF-76F3-59B4-8F30C630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88" y="2739345"/>
            <a:ext cx="2743200" cy="153619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FB9F516-344D-856B-DE96-4A75C952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106" y="24003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67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You' Season 3 Dethroned In Netflix's Top 10 List By A Surprising New  Offering">
            <a:extLst>
              <a:ext uri="{FF2B5EF4-FFF2-40B4-BE49-F238E27FC236}">
                <a16:creationId xmlns:a16="http://schemas.microsoft.com/office/drawing/2014/main" id="{43264E0C-2422-5CEB-DA3E-166B9E89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251416" y="1568467"/>
            <a:ext cx="1959801" cy="130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question mark - Wiktionary">
            <a:extLst>
              <a:ext uri="{FF2B5EF4-FFF2-40B4-BE49-F238E27FC236}">
                <a16:creationId xmlns:a16="http://schemas.microsoft.com/office/drawing/2014/main" id="{7B6A128C-E6C4-D4F3-747C-76EB12869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61" y="1663644"/>
            <a:ext cx="1138720" cy="11387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56C1D-A88E-01F3-320D-5B8C33F02138}"/>
              </a:ext>
            </a:extLst>
          </p:cNvPr>
          <p:cNvSpPr txBox="1"/>
          <p:nvPr/>
        </p:nvSpPr>
        <p:spPr>
          <a:xfrm>
            <a:off x="605849" y="802278"/>
            <a:ext cx="429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What will fill the question mark</a:t>
            </a:r>
          </a:p>
        </p:txBody>
      </p:sp>
      <p:pic>
        <p:nvPicPr>
          <p:cNvPr id="11274" name="Picture 10" descr="𝐒𝐇𝐎𝐋𝐀𝐘 (𝟏𝟗𝟕𝟓) FULL MOVIE | 𝐀𝐦𝐢𝐭𝐚𝐛𝐡, 𝐃𝐡𝐚𝐫𝐦𝐞𝐧𝐝𝐫𝐚,  𝐇𝐞𝐦𝐚 𝐌𝐚𝐥𝐢𝐧𝐢 | Diwali Special | Full Movie #sholay - YouTube">
            <a:extLst>
              <a:ext uri="{FF2B5EF4-FFF2-40B4-BE49-F238E27FC236}">
                <a16:creationId xmlns:a16="http://schemas.microsoft.com/office/drawing/2014/main" id="{78E29EDD-2EDD-DC32-3CA1-001FD59DA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34" y="1630746"/>
            <a:ext cx="2151422" cy="1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𝐒𝐇𝐎𝐋𝐀𝐘 (𝟏𝟗𝟕𝟓) FULL MOVIE | 𝐀𝐦𝐢𝐭𝐚𝐛𝐡, 𝐃𝐡𝐚𝐫𝐦𝐞𝐧𝐝𝐫𝐚,  𝐇𝐞𝐦𝐚 𝐌𝐚𝐥𝐢𝐧𝐢 | Diwali Special | Full Movie #sholay - YouTube">
            <a:extLst>
              <a:ext uri="{FF2B5EF4-FFF2-40B4-BE49-F238E27FC236}">
                <a16:creationId xmlns:a16="http://schemas.microsoft.com/office/drawing/2014/main" id="{0835EAB5-59A9-C785-FC81-9C9DE464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787" y="1630746"/>
            <a:ext cx="2151422" cy="1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You' Season 3 Dethroned In Netflix's Top 10 List By A Surprising New  Offering">
            <a:extLst>
              <a:ext uri="{FF2B5EF4-FFF2-40B4-BE49-F238E27FC236}">
                <a16:creationId xmlns:a16="http://schemas.microsoft.com/office/drawing/2014/main" id="{D4E95B6E-04B1-750E-90C8-1C65B2D64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9100724" y="1568468"/>
            <a:ext cx="1959804" cy="130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16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EB648966-3E04-A25C-E58F-523D3F78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47" y="2115670"/>
            <a:ext cx="4222376" cy="211118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F11E2A9-D880-EE58-1F6E-89406561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635" y="2323821"/>
            <a:ext cx="3718111" cy="18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6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clothing, person&#10;&#10;Description automatically generated">
            <a:extLst>
              <a:ext uri="{FF2B5EF4-FFF2-40B4-BE49-F238E27FC236}">
                <a16:creationId xmlns:a16="http://schemas.microsoft.com/office/drawing/2014/main" id="{138536E4-B028-A6F0-BD91-F63F3CE4B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959" y="2424409"/>
            <a:ext cx="2743200" cy="156094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314FBD0-950B-A8AD-FDD9-AA727850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94" y="2422151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61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Energy Logo Vector Art, Icons, and Graphics for Free Download">
            <a:extLst>
              <a:ext uri="{FF2B5EF4-FFF2-40B4-BE49-F238E27FC236}">
                <a16:creationId xmlns:a16="http://schemas.microsoft.com/office/drawing/2014/main" id="{E3102A72-3F51-A67E-51C5-FC366A66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010" y="1719816"/>
            <a:ext cx="3130656" cy="250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Kane (@KaneWWE) / Twitter">
            <a:extLst>
              <a:ext uri="{FF2B5EF4-FFF2-40B4-BE49-F238E27FC236}">
                <a16:creationId xmlns:a16="http://schemas.microsoft.com/office/drawing/2014/main" id="{EA47C29C-D25E-4DB7-F755-C94645C6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777" y="1495698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Free Cliparts Hurry Up, Download Free Cliparts Hurry Up png images, Free  ClipArts on Clipart Library">
            <a:extLst>
              <a:ext uri="{FF2B5EF4-FFF2-40B4-BE49-F238E27FC236}">
                <a16:creationId xmlns:a16="http://schemas.microsoft.com/office/drawing/2014/main" id="{2F4D32A2-A090-0845-7E59-DB58EF294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95" y="1967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19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road, mountain, scene, outdoor&#10;&#10;Description automatically generated">
            <a:extLst>
              <a:ext uri="{FF2B5EF4-FFF2-40B4-BE49-F238E27FC236}">
                <a16:creationId xmlns:a16="http://schemas.microsoft.com/office/drawing/2014/main" id="{6FD716AC-76A3-3F57-2A1F-51E5DC47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93" y="2406643"/>
            <a:ext cx="2743200" cy="175336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B146B9-978A-AA7A-C84F-0A190C1E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59" y="2392948"/>
            <a:ext cx="2743200" cy="1769545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34DFEA75-7C56-D877-58F0-67820CB39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282" y="2402255"/>
            <a:ext cx="2743200" cy="17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50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16 My life my rules ideas | attitude quotes for boys, my life my rules,  swag quotes">
            <a:extLst>
              <a:ext uri="{FF2B5EF4-FFF2-40B4-BE49-F238E27FC236}">
                <a16:creationId xmlns:a16="http://schemas.microsoft.com/office/drawing/2014/main" id="{F455A444-A498-18AC-0768-F30F302B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940" y="1352940"/>
            <a:ext cx="1411285" cy="235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oad Trip Guide: 50 Useful Tips to Follow While Travelling - FabHotels">
            <a:extLst>
              <a:ext uri="{FF2B5EF4-FFF2-40B4-BE49-F238E27FC236}">
                <a16:creationId xmlns:a16="http://schemas.microsoft.com/office/drawing/2014/main" id="{CCCD31F4-D9DD-A815-1692-0B19A899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2" y="1352939"/>
            <a:ext cx="3703475" cy="246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F245BA-6A91-AC9C-70B8-A505D0C594CF}"/>
              </a:ext>
            </a:extLst>
          </p:cNvPr>
          <p:cNvSpPr txBox="1"/>
          <p:nvPr/>
        </p:nvSpPr>
        <p:spPr>
          <a:xfrm>
            <a:off x="1107233" y="2204848"/>
            <a:ext cx="229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absence of difficulty or effort.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211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A5ECEE14-0EE4-C175-6964-09575A53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753" y="1359013"/>
            <a:ext cx="2743200" cy="315385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4481690-3ACA-39F6-E38E-2CA406DA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2252060"/>
            <a:ext cx="2743200" cy="181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1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y Plum Cake For Christmas?">
            <a:extLst>
              <a:ext uri="{FF2B5EF4-FFF2-40B4-BE49-F238E27FC236}">
                <a16:creationId xmlns:a16="http://schemas.microsoft.com/office/drawing/2014/main" id="{B6F9E542-F813-31A4-7E81-65293B12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40" y="2007096"/>
            <a:ext cx="3183467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3BFD8-6BC4-BD25-5B6D-2C939ACE3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24" y="1845171"/>
            <a:ext cx="3981450" cy="2060439"/>
          </a:xfrm>
          <a:prstGeom prst="rect">
            <a:avLst/>
          </a:prstGeom>
        </p:spPr>
      </p:pic>
      <p:pic>
        <p:nvPicPr>
          <p:cNvPr id="4100" name="Picture 4" descr="McDonald (MCD) - Market capitalization">
            <a:extLst>
              <a:ext uri="{FF2B5EF4-FFF2-40B4-BE49-F238E27FC236}">
                <a16:creationId xmlns:a16="http://schemas.microsoft.com/office/drawing/2014/main" id="{8790487A-0B12-41C8-8729-DC5BE8EE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989" y="168324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47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Friends Central Perk Coffee Shop 3-Seater Couch Replica | 90 x 41 x 43  Inches | Friends central perk coffee, Orange sofa, Friends central perk">
            <a:extLst>
              <a:ext uri="{FF2B5EF4-FFF2-40B4-BE49-F238E27FC236}">
                <a16:creationId xmlns:a16="http://schemas.microsoft.com/office/drawing/2014/main" id="{2E4B1E52-DBA7-85A2-0DCB-F1FFDBC03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103" y="1179739"/>
            <a:ext cx="3842657" cy="384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 For Apple To Z For Zebra - Get 26 Pictures Of 5 Words Examples">
            <a:extLst>
              <a:ext uri="{FF2B5EF4-FFF2-40B4-BE49-F238E27FC236}">
                <a16:creationId xmlns:a16="http://schemas.microsoft.com/office/drawing/2014/main" id="{D0422A91-86EB-BDDD-7FDF-9E53545E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40" y="1077685"/>
            <a:ext cx="3842657" cy="384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031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asy - Drawing Skill">
            <a:extLst>
              <a:ext uri="{FF2B5EF4-FFF2-40B4-BE49-F238E27FC236}">
                <a16:creationId xmlns:a16="http://schemas.microsoft.com/office/drawing/2014/main" id="{4E46F562-9D7A-925A-90AC-6F6E1E09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114" y="353927"/>
            <a:ext cx="2877458" cy="473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ketch (software) - Wikipedia">
            <a:extLst>
              <a:ext uri="{FF2B5EF4-FFF2-40B4-BE49-F238E27FC236}">
                <a16:creationId xmlns:a16="http://schemas.microsoft.com/office/drawing/2014/main" id="{719C0C93-0337-A181-598B-35A80336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874" y="1353573"/>
            <a:ext cx="3371169" cy="304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85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Nandamuri Balakrishna says 'Babbai loved me more than his own kids' after  controversy over ANR comment - India Today">
            <a:extLst>
              <a:ext uri="{FF2B5EF4-FFF2-40B4-BE49-F238E27FC236}">
                <a16:creationId xmlns:a16="http://schemas.microsoft.com/office/drawing/2014/main" id="{77284251-6FD8-34FB-699C-B490A7C9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03" y="1163410"/>
            <a:ext cx="2865664" cy="382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IM-Bangalore only Indian institute in top 50 category: QS Global Executive  MBA Rankings | Education News,The Indian Express">
            <a:extLst>
              <a:ext uri="{FF2B5EF4-FFF2-40B4-BE49-F238E27FC236}">
                <a16:creationId xmlns:a16="http://schemas.microsoft.com/office/drawing/2014/main" id="{B6AB1DCF-C02B-4489-A727-684AA8EAD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1474153"/>
            <a:ext cx="6096000" cy="338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42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king Small Farms More Sustainable — and Profitable">
            <a:extLst>
              <a:ext uri="{FF2B5EF4-FFF2-40B4-BE49-F238E27FC236}">
                <a16:creationId xmlns:a16="http://schemas.microsoft.com/office/drawing/2014/main" id="{5A9327FE-A773-DCE0-F436-C8B95E8F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65" y="1394732"/>
            <a:ext cx="4969934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Aranya Movie Review: An engaging ride">
            <a:extLst>
              <a:ext uri="{FF2B5EF4-FFF2-40B4-BE49-F238E27FC236}">
                <a16:creationId xmlns:a16="http://schemas.microsoft.com/office/drawing/2014/main" id="{F6A9E184-0F6C-2C08-4421-FA1F73B3BA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76" name="Picture 8" descr="Aranya review: Rana Daggubati and a worthy cause let down by a sub-standard  film | Entertainment News,The Indian Express">
            <a:extLst>
              <a:ext uri="{FF2B5EF4-FFF2-40B4-BE49-F238E27FC236}">
                <a16:creationId xmlns:a16="http://schemas.microsoft.com/office/drawing/2014/main" id="{7A761152-99AA-DC60-1CF4-CAA6BD22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5" y="1498146"/>
            <a:ext cx="4657437" cy="258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965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3.4 Get Started - 3.4 Get Started - Cloud Platform Documentation">
            <a:extLst>
              <a:ext uri="{FF2B5EF4-FFF2-40B4-BE49-F238E27FC236}">
                <a16:creationId xmlns:a16="http://schemas.microsoft.com/office/drawing/2014/main" id="{2A0C992F-F277-8FD9-4F08-43197417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19" y="1030254"/>
            <a:ext cx="2582247" cy="25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Where is Bengaluru, India? Bangalore Location Map, Geography &amp; Fats">
            <a:extLst>
              <a:ext uri="{FF2B5EF4-FFF2-40B4-BE49-F238E27FC236}">
                <a16:creationId xmlns:a16="http://schemas.microsoft.com/office/drawing/2014/main" id="{0F93C088-9F4C-9D80-567B-1BF32E228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2" y="909696"/>
            <a:ext cx="3331028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5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57FC78B-04FC-DA04-1234-3A4F8316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37" y="1552574"/>
            <a:ext cx="3505200" cy="2628900"/>
          </a:xfrm>
          <a:prstGeom prst="rect">
            <a:avLst/>
          </a:prstGeom>
        </p:spPr>
      </p:pic>
      <p:pic>
        <p:nvPicPr>
          <p:cNvPr id="2060" name="Picture 12" descr="Unmaad - Cultural Festival of IIM Bangalore | Bangalore">
            <a:extLst>
              <a:ext uri="{FF2B5EF4-FFF2-40B4-BE49-F238E27FC236}">
                <a16:creationId xmlns:a16="http://schemas.microsoft.com/office/drawing/2014/main" id="{73C39C28-C5EA-D4BF-6B48-1BC614CE5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195" y="179546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usic Images - Free Download on Freepik">
            <a:extLst>
              <a:ext uri="{FF2B5EF4-FFF2-40B4-BE49-F238E27FC236}">
                <a16:creationId xmlns:a16="http://schemas.microsoft.com/office/drawing/2014/main" id="{BB14344F-5133-6C92-403D-5C65D98A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71" y="1627511"/>
            <a:ext cx="3366584" cy="19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64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rench Or Spanish, Which Is Easier To Learn? Answered - Bscholarly">
            <a:extLst>
              <a:ext uri="{FF2B5EF4-FFF2-40B4-BE49-F238E27FC236}">
                <a16:creationId xmlns:a16="http://schemas.microsoft.com/office/drawing/2014/main" id="{903BAADC-4805-A845-2FBB-A2D3AD73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59" y="683078"/>
            <a:ext cx="3021177" cy="201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600+ Free Writer &amp; Typewriter Images - Pixabay">
            <a:extLst>
              <a:ext uri="{FF2B5EF4-FFF2-40B4-BE49-F238E27FC236}">
                <a16:creationId xmlns:a16="http://schemas.microsoft.com/office/drawing/2014/main" id="{11DE84D9-F5A4-3C21-CF45-D8A3E4ED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77" y="683078"/>
            <a:ext cx="3021177" cy="201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weden - Wikipedia">
            <a:extLst>
              <a:ext uri="{FF2B5EF4-FFF2-40B4-BE49-F238E27FC236}">
                <a16:creationId xmlns:a16="http://schemas.microsoft.com/office/drawing/2014/main" id="{F6EBB2E6-B6D6-BFF9-CA26-2743E0B7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977" y="3143250"/>
            <a:ext cx="38862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6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2,905 Golden Glove Images, Stock Photos &amp; Vectors | Shutterstock">
            <a:extLst>
              <a:ext uri="{FF2B5EF4-FFF2-40B4-BE49-F238E27FC236}">
                <a16:creationId xmlns:a16="http://schemas.microsoft.com/office/drawing/2014/main" id="{FADA5E9F-FC07-DF0A-1B66-E366D0E7B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55" b="6734"/>
          <a:stretch/>
        </p:blipFill>
        <p:spPr bwMode="auto">
          <a:xfrm>
            <a:off x="1371600" y="1541689"/>
            <a:ext cx="1944461" cy="24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re Water Pictures | Download Free Images on Unsplash">
            <a:extLst>
              <a:ext uri="{FF2B5EF4-FFF2-40B4-BE49-F238E27FC236}">
                <a16:creationId xmlns:a16="http://schemas.microsoft.com/office/drawing/2014/main" id="{E29DEE03-0DC7-C84C-D604-E8ACF8C15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261382"/>
            <a:ext cx="50863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809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exactly happened on the night Sridevi died?">
            <a:extLst>
              <a:ext uri="{FF2B5EF4-FFF2-40B4-BE49-F238E27FC236}">
                <a16:creationId xmlns:a16="http://schemas.microsoft.com/office/drawing/2014/main" id="{9DD7092C-BB8B-A34D-C4F2-B2395A20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6" y="599335"/>
            <a:ext cx="3692656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4" descr="Music Images - Free Download on Freepik">
            <a:extLst>
              <a:ext uri="{FF2B5EF4-FFF2-40B4-BE49-F238E27FC236}">
                <a16:creationId xmlns:a16="http://schemas.microsoft.com/office/drawing/2014/main" id="{CEDA299B-5272-BF11-EAD6-FB213DE0A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52" y="2825666"/>
            <a:ext cx="3366584" cy="192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d Sanders: The precious sandalwood around which Allu Arjun's 'Pushpa'  revolves">
            <a:extLst>
              <a:ext uri="{FF2B5EF4-FFF2-40B4-BE49-F238E27FC236}">
                <a16:creationId xmlns:a16="http://schemas.microsoft.com/office/drawing/2014/main" id="{F384EF41-3AEC-B414-71ED-D348C505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597" y="1637560"/>
            <a:ext cx="5052698" cy="303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79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hristopher Nolan Leaves Warner Bros? Where He'll Go Next | IndieWire">
            <a:extLst>
              <a:ext uri="{FF2B5EF4-FFF2-40B4-BE49-F238E27FC236}">
                <a16:creationId xmlns:a16="http://schemas.microsoft.com/office/drawing/2014/main" id="{760C2D39-224F-966B-742B-C5826BFCA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" y="1443911"/>
            <a:ext cx="3813724" cy="272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hagavad Gita As It Is (Yathaaroop)- Hindi (हिंदी) - Hare Krishna Books">
            <a:extLst>
              <a:ext uri="{FF2B5EF4-FFF2-40B4-BE49-F238E27FC236}">
                <a16:creationId xmlns:a16="http://schemas.microsoft.com/office/drawing/2014/main" id="{7C313AAC-E787-F99E-5517-59DBFC008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80" y="1026366"/>
            <a:ext cx="2153904" cy="355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illian Murphy's Best Moments as Scarecrow">
            <a:extLst>
              <a:ext uri="{FF2B5EF4-FFF2-40B4-BE49-F238E27FC236}">
                <a16:creationId xmlns:a16="http://schemas.microsoft.com/office/drawing/2014/main" id="{A96B34C7-FCA3-5A94-DD17-2DE85CD6D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83" y="1897612"/>
            <a:ext cx="3461211" cy="181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39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st Africa - Wikipedia">
            <a:extLst>
              <a:ext uri="{FF2B5EF4-FFF2-40B4-BE49-F238E27FC236}">
                <a16:creationId xmlns:a16="http://schemas.microsoft.com/office/drawing/2014/main" id="{7FA34B6A-F045-862E-A9E5-C402EBC4E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16" y="3145462"/>
            <a:ext cx="2274805" cy="24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4,968 Simple Uk Map Images, Stock Photos &amp; Vectors | Shutterstock">
            <a:extLst>
              <a:ext uri="{FF2B5EF4-FFF2-40B4-BE49-F238E27FC236}">
                <a16:creationId xmlns:a16="http://schemas.microsoft.com/office/drawing/2014/main" id="{A5238B70-74F4-C141-6068-C2BD6221A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6553200" y="2972038"/>
            <a:ext cx="2364765" cy="235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3F24A4-FE54-729C-9744-DA901512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422" y="3812211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14C37-BE38-F756-7DD8-A6536EC4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297" y="491115"/>
            <a:ext cx="2076449" cy="207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899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TX and Sam Bankman-Fried have collapsed. Will all of crypto go, too? - Vox">
            <a:extLst>
              <a:ext uri="{FF2B5EF4-FFF2-40B4-BE49-F238E27FC236}">
                <a16:creationId xmlns:a16="http://schemas.microsoft.com/office/drawing/2014/main" id="{577BCF2C-B244-D496-4D54-B9515B9FA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88" y="3434117"/>
            <a:ext cx="2748972" cy="1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5 Best Michael Scott Quotes from The Office, Ranked">
            <a:extLst>
              <a:ext uri="{FF2B5EF4-FFF2-40B4-BE49-F238E27FC236}">
                <a16:creationId xmlns:a16="http://schemas.microsoft.com/office/drawing/2014/main" id="{5FCFDC65-D49B-55CA-AFD6-D83605A0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408" y="3378088"/>
            <a:ext cx="2443530" cy="1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nk of Baroda - Personal Banking, NetBanking, Corporate Banking, NRI  Banking Services Online">
            <a:extLst>
              <a:ext uri="{FF2B5EF4-FFF2-40B4-BE49-F238E27FC236}">
                <a16:creationId xmlns:a16="http://schemas.microsoft.com/office/drawing/2014/main" id="{0550880F-F70A-2A2A-6891-2BD1117F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515" y="80237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n Icon Vector Art, Icons, and Graphics for Free Download">
            <a:extLst>
              <a:ext uri="{FF2B5EF4-FFF2-40B4-BE49-F238E27FC236}">
                <a16:creationId xmlns:a16="http://schemas.microsoft.com/office/drawing/2014/main" id="{095EFB45-75AD-2CC1-5FC6-0B2520A00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956" y="1049553"/>
            <a:ext cx="2475352" cy="163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38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Laptop Logo Vector Art, Icons, and Graphics for Free Download">
            <a:extLst>
              <a:ext uri="{FF2B5EF4-FFF2-40B4-BE49-F238E27FC236}">
                <a16:creationId xmlns:a16="http://schemas.microsoft.com/office/drawing/2014/main" id="{E6B3A754-8621-174D-34D4-63772EB5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11" y="1452115"/>
            <a:ext cx="3722914" cy="372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OUNDED Text on Red Grungy Vintage Round Stamp Stock Illustration -  Illustration of grungy, word: 205433535">
            <a:extLst>
              <a:ext uri="{FF2B5EF4-FFF2-40B4-BE49-F238E27FC236}">
                <a16:creationId xmlns:a16="http://schemas.microsoft.com/office/drawing/2014/main" id="{8496F18F-C325-A064-1725-6E76B402A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172" y="1574680"/>
            <a:ext cx="32575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picture containing ground, outdoor, dirt&#10;&#10;Description automatically generated">
            <a:extLst>
              <a:ext uri="{FF2B5EF4-FFF2-40B4-BE49-F238E27FC236}">
                <a16:creationId xmlns:a16="http://schemas.microsoft.com/office/drawing/2014/main" id="{FFF67C60-4EEB-B83E-DB43-244B2885F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282" y="2231652"/>
            <a:ext cx="3807758" cy="21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0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3B3B10C-34B5-A8CE-9CAB-FE22B23F7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44" y="1784313"/>
            <a:ext cx="3985402" cy="265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redit: Getty Images/Ryan Pierse">
            <a:extLst>
              <a:ext uri="{FF2B5EF4-FFF2-40B4-BE49-F238E27FC236}">
                <a16:creationId xmlns:a16="http://schemas.microsoft.com/office/drawing/2014/main" id="{362B1E7A-7519-B587-8FBE-C2FA7419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55" y="3276600"/>
            <a:ext cx="3554541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ll Of Daredevil's Powers Explained">
            <a:extLst>
              <a:ext uri="{FF2B5EF4-FFF2-40B4-BE49-F238E27FC236}">
                <a16:creationId xmlns:a16="http://schemas.microsoft.com/office/drawing/2014/main" id="{1FF53455-5900-DAC2-9DB9-EDD3FE8C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55" y="707309"/>
            <a:ext cx="3568746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205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E2D856BB-0C6D-1FB2-58DC-FF98951DF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43" y="1796271"/>
            <a:ext cx="1968071" cy="196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pin disk solid | Physics high school, Physics, Disk">
            <a:extLst>
              <a:ext uri="{FF2B5EF4-FFF2-40B4-BE49-F238E27FC236}">
                <a16:creationId xmlns:a16="http://schemas.microsoft.com/office/drawing/2014/main" id="{D70DAA9F-1E43-3E55-B95D-11C3262205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39" y="1901680"/>
            <a:ext cx="3288033" cy="17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B982EB-B2D8-1542-2087-AE0FA313C25A}"/>
              </a:ext>
            </a:extLst>
          </p:cNvPr>
          <p:cNvSpPr txBox="1"/>
          <p:nvPr/>
        </p:nvSpPr>
        <p:spPr>
          <a:xfrm>
            <a:off x="3154781" y="4399569"/>
            <a:ext cx="60975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above is popularly known as</a:t>
            </a:r>
          </a:p>
        </p:txBody>
      </p:sp>
      <p:pic>
        <p:nvPicPr>
          <p:cNvPr id="20482" name="Picture 2" descr="Jockey Underwear Logo Icon - Download in Line Style">
            <a:extLst>
              <a:ext uri="{FF2B5EF4-FFF2-40B4-BE49-F238E27FC236}">
                <a16:creationId xmlns:a16="http://schemas.microsoft.com/office/drawing/2014/main" id="{ECD2F81E-AF94-EEFF-6820-18D69303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759" y="1626420"/>
            <a:ext cx="2203236" cy="220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ADW: Horns and Antlers">
            <a:extLst>
              <a:ext uri="{FF2B5EF4-FFF2-40B4-BE49-F238E27FC236}">
                <a16:creationId xmlns:a16="http://schemas.microsoft.com/office/drawing/2014/main" id="{426805E0-926F-B07C-47D7-CE2889DB5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640" y="1773173"/>
            <a:ext cx="2508701" cy="18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208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aahubali 2: The Conclusion movie review – Prabhas's magnum opus creates  history that is unlikely to get repeated | Regional News | Zee News">
            <a:extLst>
              <a:ext uri="{FF2B5EF4-FFF2-40B4-BE49-F238E27FC236}">
                <a16:creationId xmlns:a16="http://schemas.microsoft.com/office/drawing/2014/main" id="{52E5A0EA-17E5-E85E-ADD5-9FC612006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4" y="1378401"/>
            <a:ext cx="4750594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un Images - Free Download on Freepik">
            <a:extLst>
              <a:ext uri="{FF2B5EF4-FFF2-40B4-BE49-F238E27FC236}">
                <a16:creationId xmlns:a16="http://schemas.microsoft.com/office/drawing/2014/main" id="{712FD565-FEDD-1E40-7AFF-0B95AB677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" y="1301057"/>
            <a:ext cx="4159704" cy="31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Economics | HE+">
            <a:extLst>
              <a:ext uri="{FF2B5EF4-FFF2-40B4-BE49-F238E27FC236}">
                <a16:creationId xmlns:a16="http://schemas.microsoft.com/office/drawing/2014/main" id="{14F68813-84E0-AE19-8EC6-4C72386F8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819" y="16641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09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EC249F7-62CC-5588-1374-A2FAF3F7A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17034"/>
            <a:ext cx="3931024" cy="2226608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7037816E-D323-9F58-6221-9699EAF79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488" y="151951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7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A340E1-C107-1ADF-E56E-CA98DE8EFF8E}"/>
              </a:ext>
            </a:extLst>
          </p:cNvPr>
          <p:cNvSpPr txBox="1"/>
          <p:nvPr/>
        </p:nvSpPr>
        <p:spPr>
          <a:xfrm>
            <a:off x="3642050" y="4362061"/>
            <a:ext cx="62872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/>
              <a:t>Scan the QR code to answer the question.</a:t>
            </a:r>
            <a:endParaRPr lang="en-IN" sz="2400">
              <a:cs typeface="Calibri"/>
            </a:endParaRPr>
          </a:p>
        </p:txBody>
      </p:sp>
      <p:pic>
        <p:nvPicPr>
          <p:cNvPr id="6" name="Picture 6" descr="Qr code&#10;&#10;Description automatically generated">
            <a:extLst>
              <a:ext uri="{FF2B5EF4-FFF2-40B4-BE49-F238E27FC236}">
                <a16:creationId xmlns:a16="http://schemas.microsoft.com/office/drawing/2014/main" id="{4854F639-1024-9288-5071-6007E6E1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86" y="156754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9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It (2017) - IMDb">
            <a:extLst>
              <a:ext uri="{FF2B5EF4-FFF2-40B4-BE49-F238E27FC236}">
                <a16:creationId xmlns:a16="http://schemas.microsoft.com/office/drawing/2014/main" id="{8F2FDF8C-7FDD-168A-3958-5F48E3F06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234" y="282823"/>
            <a:ext cx="3453136" cy="230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A01EB-ECF4-87F3-0B51-72DD89CA7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234" y="2915565"/>
            <a:ext cx="2793973" cy="1888185"/>
          </a:xfrm>
          <a:prstGeom prst="rect">
            <a:avLst/>
          </a:prstGeom>
        </p:spPr>
      </p:pic>
      <p:pic>
        <p:nvPicPr>
          <p:cNvPr id="13328" name="Picture 16" descr="AS - News and sports results - Apps on Google Play">
            <a:extLst>
              <a:ext uri="{FF2B5EF4-FFF2-40B4-BE49-F238E27FC236}">
                <a16:creationId xmlns:a16="http://schemas.microsoft.com/office/drawing/2014/main" id="{B6E08305-2B75-62B5-9200-9E5B39303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8" y="503868"/>
            <a:ext cx="2333652" cy="233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52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500+ Best Spark Pictures [HD] | Download Free Images on Unsplash">
            <a:extLst>
              <a:ext uri="{FF2B5EF4-FFF2-40B4-BE49-F238E27FC236}">
                <a16:creationId xmlns:a16="http://schemas.microsoft.com/office/drawing/2014/main" id="{6C673201-1238-7D3A-6810-EF566EEC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72" y="1296954"/>
            <a:ext cx="3343930" cy="223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he Violent Life and Shocking Death of XXXTentacion | The New Yorker">
            <a:extLst>
              <a:ext uri="{FF2B5EF4-FFF2-40B4-BE49-F238E27FC236}">
                <a16:creationId xmlns:a16="http://schemas.microsoft.com/office/drawing/2014/main" id="{5A21FA2F-9A49-D4E9-CEF1-808F6C11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88" y="1296954"/>
            <a:ext cx="3493220" cy="23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75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, beverage, soft drink&#10;&#10;Description automatically generated">
            <a:extLst>
              <a:ext uri="{FF2B5EF4-FFF2-40B4-BE49-F238E27FC236}">
                <a16:creationId xmlns:a16="http://schemas.microsoft.com/office/drawing/2014/main" id="{EAEE4DE6-BC96-02E1-BC1D-8B8D525E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606" y="1956547"/>
            <a:ext cx="2743200" cy="2743200"/>
          </a:xfrm>
          <a:prstGeom prst="rect">
            <a:avLst/>
          </a:prstGeom>
        </p:spPr>
      </p:pic>
      <p:pic>
        <p:nvPicPr>
          <p:cNvPr id="4" name="Picture 6" descr="A person playing tennis&#10;&#10;Description automatically generated">
            <a:extLst>
              <a:ext uri="{FF2B5EF4-FFF2-40B4-BE49-F238E27FC236}">
                <a16:creationId xmlns:a16="http://schemas.microsoft.com/office/drawing/2014/main" id="{8F3DCD9C-8E7E-5A3F-633F-22BBC14D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958408"/>
            <a:ext cx="4267200" cy="27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9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31A3031A38F4AADB0E1BB3D7C6981" ma:contentTypeVersion="11" ma:contentTypeDescription="Create a new document." ma:contentTypeScope="" ma:versionID="76e96da6febc9d07d40f83a0ea101f1f">
  <xsd:schema xmlns:xsd="http://www.w3.org/2001/XMLSchema" xmlns:xs="http://www.w3.org/2001/XMLSchema" xmlns:p="http://schemas.microsoft.com/office/2006/metadata/properties" xmlns:ns3="0377ba52-368e-4505-a911-788137f769da" targetNamespace="http://schemas.microsoft.com/office/2006/metadata/properties" ma:root="true" ma:fieldsID="d55a477e5759a93c3f6f800163e3345f" ns3:_="">
    <xsd:import namespace="0377ba52-368e-4505-a911-788137f769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7ba52-368e-4505-a911-788137f769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377ba52-368e-4505-a911-788137f769d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0052D1-D141-45EE-BDA1-18EA88E70AB0}">
  <ds:schemaRefs>
    <ds:schemaRef ds:uri="0377ba52-368e-4505-a911-788137f76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946FEE6-AF2B-4D5C-8FC5-FE1B77CBE8C7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0377ba52-368e-4505-a911-788137f769da"/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789AD03-2AA5-492D-9267-561D24AB2E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Microsoft Office PowerPoint</Application>
  <PresentationFormat>Widescreen</PresentationFormat>
  <Paragraphs>16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Arial</vt:lpstr>
      <vt:lpstr>Calibri</vt:lpstr>
      <vt:lpstr>Calibri Light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RAJ</dc:creator>
  <cp:lastModifiedBy>SUBARNA SAHOO</cp:lastModifiedBy>
  <cp:revision>2</cp:revision>
  <dcterms:created xsi:type="dcterms:W3CDTF">2023-02-21T15:10:42Z</dcterms:created>
  <dcterms:modified xsi:type="dcterms:W3CDTF">2023-02-22T04:13:16Z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0x01010098E31A3031A38F4AADB0E1BB3D7C6981</vt:lpwstr>
  </property>
</Properties>
</file>